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53A6-CAEE-467F-890B-EFAE22149156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4679E-932A-44CD-88D6-AE7754C20E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5" name="Bitmap Image" r:id="rId3" imgW="9152381" imgH="2457143" progId="Paint.Pictur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Paintbrush Picture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2019-06-19T05:21:31Z</dcterms:created>
  <dcterms:modified xsi:type="dcterms:W3CDTF">2019-06-19T05:22:32Z</dcterms:modified>
</cp:coreProperties>
</file>